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4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466A-990C-472E-96EB-8DD8FF4B1EF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30F0-D527-4E78-9D01-2D4D5A12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5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eded1.behdasht.gov.i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راهنمای ثبت نام و احراز هویت کاربر دانشگاهی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rtl="1"/>
            <a:r>
              <a:rPr lang="fa-IR" b="1" dirty="0" smtClean="0">
                <a:cs typeface="B Nazanin" panose="00000400000000000000" pitchFamily="2" charset="-78"/>
              </a:rPr>
              <a:t>((تدوین شده توسط دفتر توسعه آموزش دانشکده پیراپزشکی))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آدرس سامانه ملی فعالیت های نوآورانه آموزشی وزارت بهداشت:</a:t>
            </a:r>
          </a:p>
          <a:p>
            <a:pPr algn="l"/>
            <a:r>
              <a:rPr lang="en-US" b="1" dirty="0" smtClean="0">
                <a:hlinkClick r:id="rId2"/>
              </a:rPr>
              <a:t>http://meded1.behdasht.gov.ir</a:t>
            </a:r>
            <a:endParaRPr lang="fa-IR" b="1" dirty="0" smtClean="0"/>
          </a:p>
          <a:p>
            <a:pPr algn="l"/>
            <a:endParaRPr lang="fa-IR" b="1" dirty="0" smtClean="0"/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2771"/>
          </a:xfrm>
        </p:spPr>
        <p:txBody>
          <a:bodyPr>
            <a:normAutofit/>
          </a:bodyPr>
          <a:lstStyle/>
          <a:p>
            <a:pPr algn="just" rtl="1"/>
            <a:r>
              <a:rPr lang="fa-IR" sz="3600" dirty="0" smtClean="0">
                <a:cs typeface="B Nazanin" panose="00000400000000000000" pitchFamily="2" charset="-78"/>
              </a:rPr>
              <a:t>در صفحه "داشبورد" امکان ارسال پروپوزال و درخواست امتیازدهی دانش پژوهی فعال شده است. 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324" y="1292772"/>
            <a:ext cx="10515600" cy="4099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4324" y="5103674"/>
            <a:ext cx="106548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 smtClean="0"/>
          </a:p>
          <a:p>
            <a:endParaRPr lang="fa-IR" dirty="0" smtClean="0"/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نماینده دانشگاه در فرآیند ارزیابی می تواند درخواست شما را رد و یا عودت دهد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endParaRPr lang="fa-IR" dirty="0" smtClean="0"/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در هر دو حالت درکارتابل اطلاع رسانی می شود.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74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دکمه ثبت نام را انتخاب کنید.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398" y="1466194"/>
            <a:ext cx="8835204" cy="53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فرم ثبت نام را پرکنید و دکمه ثبت نام را انتخاب کنید.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398" y="1434662"/>
            <a:ext cx="8835204" cy="54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با اکانتی که ایجاد کردید وارد سایت شوید (جهت ورود از کد ملی یا ایمیل استفاده کنید)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693" y="1690689"/>
            <a:ext cx="8914613" cy="49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صفحه "داشبورد" اطلاعات تکمیلی را کامل کنید.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919" y="1481959"/>
            <a:ext cx="8894161" cy="51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just" rtl="1"/>
            <a:r>
              <a:rPr lang="fa-IR" sz="3600" dirty="0" smtClean="0">
                <a:cs typeface="B Nazanin" panose="00000400000000000000" pitchFamily="2" charset="-78"/>
              </a:rPr>
              <a:t>در صفحه "داشبورد" در پنل "احراز هویت " دانشگاه/دانشکده/گروه آموزشی مربوطه را انتخاب کرده و فایل حکم را جهت ارزیابی به نماینده دانشگاه ارسال نمایید . 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82" y="1825624"/>
            <a:ext cx="8895036" cy="4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sz="3600" dirty="0" smtClean="0">
                <a:cs typeface="B Nazanin" panose="00000400000000000000" pitchFamily="2" charset="-78"/>
              </a:rPr>
              <a:t>پس از ارسال درخواست منتظر نتیجه ارزیابی نماینده دانشگاه بمانید و فرآیند درخواست احراز هویت به دانشگاه را از صفحه فعالیت های من دنبال کنید. 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210" y="1825625"/>
            <a:ext cx="9275579" cy="48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365125"/>
            <a:ext cx="11808371" cy="1842047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فرآیند ارزیابی درخواست احراز هویت با 3 رویکرد انجام می شود</a:t>
            </a:r>
            <a:r>
              <a:rPr lang="en-US" sz="3600" dirty="0">
                <a:cs typeface="B Nazanin" panose="00000400000000000000" pitchFamily="2" charset="-78"/>
              </a:rPr>
              <a:t>.</a:t>
            </a:r>
            <a:r>
              <a:rPr lang="fa-IR" sz="3600" dirty="0" smtClean="0">
                <a:cs typeface="B Nazanin" panose="00000400000000000000" pitchFamily="2" charset="-78"/>
              </a:rPr>
              <a:t> </a:t>
            </a:r>
            <a:br>
              <a:rPr lang="fa-IR" sz="3600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اگر تایید شود شما به عنوان کاربر دانشگاهی آن دانشگاه میتوانید در سامانه فعالیت نمایید. </a:t>
            </a:r>
            <a:br>
              <a:rPr lang="fa-IR" sz="3600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اطلاع ازتایید در صفحه "کارتابل من" اطلاع رسانی می شود</a:t>
            </a:r>
            <a:r>
              <a:rPr lang="fa-IR" dirty="0" smtClean="0">
                <a:cs typeface="B Nazanin" panose="00000400000000000000" pitchFamily="2" charset="-78"/>
              </a:rPr>
              <a:t>."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873" y="2378074"/>
            <a:ext cx="9254254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اطلاعیه تایید دکمه "پایان درخواست" راانتخاب کنید.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31" y="1825624"/>
            <a:ext cx="10203137" cy="48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202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 Nazanin</vt:lpstr>
      <vt:lpstr>Calibri</vt:lpstr>
      <vt:lpstr>Calibri Light</vt:lpstr>
      <vt:lpstr>Office Theme</vt:lpstr>
      <vt:lpstr>راهنمای ثبت نام و احراز هویت کاربر دانشگاهی</vt:lpstr>
      <vt:lpstr>دکمه ثبت نام را انتخاب کنید.</vt:lpstr>
      <vt:lpstr>فرم ثبت نام را پرکنید و دکمه ثبت نام را انتخاب کنید.</vt:lpstr>
      <vt:lpstr>با اکانتی که ایجاد کردید وارد سایت شوید (جهت ورود از کد ملی یا ایمیل استفاده کنید)</vt:lpstr>
      <vt:lpstr>در صفحه "داشبورد" اطلاعات تکمیلی را کامل کنید.</vt:lpstr>
      <vt:lpstr>در صفحه "داشبورد" در پنل "احراز هویت " دانشگاه/دانشکده/گروه آموزشی مربوطه را انتخاب کرده و فایل حکم را جهت ارزیابی به نماینده دانشگاه ارسال نمایید . </vt:lpstr>
      <vt:lpstr>پس از ارسال درخواست منتظر نتیجه ارزیابی نماینده دانشگاه بمانید و فرآیند درخواست احراز هویت به دانشگاه را از صفحه فعالیت های من دنبال کنید. </vt:lpstr>
      <vt:lpstr>فرآیند ارزیابی درخواست احراز هویت با 3 رویکرد انجام می شود.  اگر تایید شود شما به عنوان کاربر دانشگاهی آن دانشگاه میتوانید در سامانه فعالیت نمایید.  اطلاع ازتایید در صفحه "کارتابل من" اطلاع رسانی می شود."</vt:lpstr>
      <vt:lpstr>در اطلاعیه تایید دکمه "پایان درخواست" راانتخاب کنید. </vt:lpstr>
      <vt:lpstr>در صفحه "داشبورد" امکان ارسال پروپوزال و درخواست امتیازدهی دانش پژوهی فعال شده است.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راهنمای ثبت نام و احراز هویت کاربر دانشگاهی</dc:title>
  <dc:creator>rezaei</dc:creator>
  <cp:lastModifiedBy>rezaei</cp:lastModifiedBy>
  <cp:revision>9</cp:revision>
  <dcterms:created xsi:type="dcterms:W3CDTF">2023-04-04T07:44:37Z</dcterms:created>
  <dcterms:modified xsi:type="dcterms:W3CDTF">2023-04-10T08:06:40Z</dcterms:modified>
</cp:coreProperties>
</file>